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8" r:id="rId5"/>
    <p:sldId id="267" r:id="rId6"/>
    <p:sldId id="256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601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4767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023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616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246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95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151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356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540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27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493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FE10-BFA3-46B2-A5B7-37A4CF55D743}" type="datetimeFigureOut">
              <a:rPr lang="sr-Latn-RS" smtClean="0"/>
              <a:t>26.3.2020.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C05C-70B3-4103-9190-81E9D52311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991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2" t="3280" r="11547" b="8677"/>
          <a:stretch/>
        </p:blipFill>
        <p:spPr>
          <a:xfrm>
            <a:off x="2235200" y="0"/>
            <a:ext cx="4353024" cy="68252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992" y="72950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24.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985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171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280" r="12736" b="55811"/>
          <a:stretch/>
        </p:blipFill>
        <p:spPr>
          <a:xfrm>
            <a:off x="0" y="17082"/>
            <a:ext cx="9095858" cy="67962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3648" y="256490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253271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506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0392" y="248190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334320" y="1988839"/>
            <a:ext cx="293464" cy="2655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187220" y="1487015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45206" y="1509529"/>
            <a:ext cx="242298" cy="30152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770204" y="1509529"/>
            <a:ext cx="202734" cy="26551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09667" y="1905314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563756" y="1895104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43832" y="1891197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148064" y="1890083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988254" y="1906665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34103" y="1910688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40104" y="1908327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372200" y="1451010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668344" y="1872335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422433" y="1865078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236296" y="1872334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20272" y="1872333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804248" y="1865077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639170" y="1420690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576394" y="1545534"/>
            <a:ext cx="202734" cy="26551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356489" y="1545534"/>
            <a:ext cx="202734" cy="26551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136584" y="1548560"/>
            <a:ext cx="202734" cy="26551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144095" y="1480269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2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2" t="3280" r="12736" b="55811"/>
          <a:stretch/>
        </p:blipFill>
        <p:spPr>
          <a:xfrm>
            <a:off x="0" y="17082"/>
            <a:ext cx="9095858" cy="67962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3648" y="256490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253271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506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0392" y="248190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334320" y="1988839"/>
            <a:ext cx="293464" cy="2655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187220" y="1487015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45206" y="1509529"/>
            <a:ext cx="242298" cy="30152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770204" y="1509529"/>
            <a:ext cx="202734" cy="26551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09667" y="1905314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563756" y="1895104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43832" y="1891197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148064" y="1890083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988254" y="1906665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34103" y="1910688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40104" y="1908327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372200" y="1451010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668344" y="1872335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422433" y="1865078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236296" y="1872334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20272" y="1872333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804248" y="1865077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639170" y="1420690"/>
            <a:ext cx="245911" cy="32403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81052" y="47971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1720" y="60212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568" y="60212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520" y="474949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75856" y="474949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35725" y="386104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82333" y="474949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70498" y="59788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50389" y="59788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9251" y="384124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75503" y="47103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87298" y="590216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79694" y="593971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67840" y="469308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1" t="45595" r="12764" b="11906"/>
          <a:stretch/>
        </p:blipFill>
        <p:spPr>
          <a:xfrm>
            <a:off x="107504" y="24206"/>
            <a:ext cx="8676456" cy="68115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12687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25393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25393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125393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8456" y="1204882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 6        9       4       8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90286" y="2852057"/>
            <a:ext cx="478971" cy="645886"/>
          </a:xfrm>
          <a:custGeom>
            <a:avLst/>
            <a:gdLst>
              <a:gd name="connsiteX0" fmla="*/ 355600 w 478971"/>
              <a:gd name="connsiteY0" fmla="*/ 36286 h 645886"/>
              <a:gd name="connsiteX1" fmla="*/ 283028 w 478971"/>
              <a:gd name="connsiteY1" fmla="*/ 29029 h 645886"/>
              <a:gd name="connsiteX2" fmla="*/ 268514 w 478971"/>
              <a:gd name="connsiteY2" fmla="*/ 14514 h 645886"/>
              <a:gd name="connsiteX3" fmla="*/ 246743 w 478971"/>
              <a:gd name="connsiteY3" fmla="*/ 21772 h 645886"/>
              <a:gd name="connsiteX4" fmla="*/ 195943 w 478971"/>
              <a:gd name="connsiteY4" fmla="*/ 7257 h 645886"/>
              <a:gd name="connsiteX5" fmla="*/ 145143 w 478971"/>
              <a:gd name="connsiteY5" fmla="*/ 0 h 645886"/>
              <a:gd name="connsiteX6" fmla="*/ 101600 w 478971"/>
              <a:gd name="connsiteY6" fmla="*/ 29029 h 645886"/>
              <a:gd name="connsiteX7" fmla="*/ 36285 w 478971"/>
              <a:gd name="connsiteY7" fmla="*/ 36286 h 645886"/>
              <a:gd name="connsiteX8" fmla="*/ 0 w 478971"/>
              <a:gd name="connsiteY8" fmla="*/ 58057 h 645886"/>
              <a:gd name="connsiteX9" fmla="*/ 0 w 478971"/>
              <a:gd name="connsiteY9" fmla="*/ 58057 h 645886"/>
              <a:gd name="connsiteX10" fmla="*/ 79828 w 478971"/>
              <a:gd name="connsiteY10" fmla="*/ 87086 h 645886"/>
              <a:gd name="connsiteX11" fmla="*/ 159657 w 478971"/>
              <a:gd name="connsiteY11" fmla="*/ 137886 h 645886"/>
              <a:gd name="connsiteX12" fmla="*/ 166914 w 478971"/>
              <a:gd name="connsiteY12" fmla="*/ 217714 h 645886"/>
              <a:gd name="connsiteX13" fmla="*/ 50800 w 478971"/>
              <a:gd name="connsiteY13" fmla="*/ 290286 h 645886"/>
              <a:gd name="connsiteX14" fmla="*/ 29028 w 478971"/>
              <a:gd name="connsiteY14" fmla="*/ 384629 h 645886"/>
              <a:gd name="connsiteX15" fmla="*/ 7257 w 478971"/>
              <a:gd name="connsiteY15" fmla="*/ 529772 h 645886"/>
              <a:gd name="connsiteX16" fmla="*/ 50800 w 478971"/>
              <a:gd name="connsiteY16" fmla="*/ 616857 h 645886"/>
              <a:gd name="connsiteX17" fmla="*/ 130628 w 478971"/>
              <a:gd name="connsiteY17" fmla="*/ 645886 h 645886"/>
              <a:gd name="connsiteX18" fmla="*/ 217714 w 478971"/>
              <a:gd name="connsiteY18" fmla="*/ 616857 h 645886"/>
              <a:gd name="connsiteX19" fmla="*/ 275771 w 478971"/>
              <a:gd name="connsiteY19" fmla="*/ 631372 h 645886"/>
              <a:gd name="connsiteX20" fmla="*/ 341085 w 478971"/>
              <a:gd name="connsiteY20" fmla="*/ 645886 h 645886"/>
              <a:gd name="connsiteX21" fmla="*/ 377371 w 478971"/>
              <a:gd name="connsiteY21" fmla="*/ 602343 h 645886"/>
              <a:gd name="connsiteX22" fmla="*/ 406400 w 478971"/>
              <a:gd name="connsiteY22" fmla="*/ 587829 h 645886"/>
              <a:gd name="connsiteX23" fmla="*/ 478971 w 478971"/>
              <a:gd name="connsiteY23" fmla="*/ 544286 h 645886"/>
              <a:gd name="connsiteX24" fmla="*/ 478971 w 478971"/>
              <a:gd name="connsiteY24" fmla="*/ 544286 h 645886"/>
              <a:gd name="connsiteX25" fmla="*/ 471714 w 478971"/>
              <a:gd name="connsiteY25" fmla="*/ 435429 h 645886"/>
              <a:gd name="connsiteX26" fmla="*/ 420914 w 478971"/>
              <a:gd name="connsiteY26" fmla="*/ 406400 h 645886"/>
              <a:gd name="connsiteX27" fmla="*/ 420914 w 478971"/>
              <a:gd name="connsiteY27" fmla="*/ 341086 h 645886"/>
              <a:gd name="connsiteX28" fmla="*/ 333828 w 478971"/>
              <a:gd name="connsiteY28" fmla="*/ 261257 h 645886"/>
              <a:gd name="connsiteX29" fmla="*/ 297543 w 478971"/>
              <a:gd name="connsiteY29" fmla="*/ 239486 h 645886"/>
              <a:gd name="connsiteX30" fmla="*/ 246743 w 478971"/>
              <a:gd name="connsiteY30" fmla="*/ 203200 h 645886"/>
              <a:gd name="connsiteX31" fmla="*/ 239485 w 478971"/>
              <a:gd name="connsiteY31" fmla="*/ 166914 h 645886"/>
              <a:gd name="connsiteX32" fmla="*/ 239485 w 478971"/>
              <a:gd name="connsiteY32" fmla="*/ 145143 h 645886"/>
              <a:gd name="connsiteX33" fmla="*/ 239485 w 478971"/>
              <a:gd name="connsiteY33" fmla="*/ 145143 h 645886"/>
              <a:gd name="connsiteX34" fmla="*/ 355600 w 478971"/>
              <a:gd name="connsiteY34" fmla="*/ 36286 h 6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971" h="645886">
                <a:moveTo>
                  <a:pt x="355600" y="36286"/>
                </a:moveTo>
                <a:lnTo>
                  <a:pt x="283028" y="29029"/>
                </a:lnTo>
                <a:lnTo>
                  <a:pt x="268514" y="14514"/>
                </a:lnTo>
                <a:lnTo>
                  <a:pt x="246743" y="21772"/>
                </a:lnTo>
                <a:lnTo>
                  <a:pt x="195943" y="7257"/>
                </a:lnTo>
                <a:lnTo>
                  <a:pt x="145143" y="0"/>
                </a:lnTo>
                <a:lnTo>
                  <a:pt x="101600" y="29029"/>
                </a:lnTo>
                <a:lnTo>
                  <a:pt x="36285" y="36286"/>
                </a:lnTo>
                <a:lnTo>
                  <a:pt x="0" y="58057"/>
                </a:lnTo>
                <a:lnTo>
                  <a:pt x="0" y="58057"/>
                </a:lnTo>
                <a:lnTo>
                  <a:pt x="79828" y="87086"/>
                </a:lnTo>
                <a:lnTo>
                  <a:pt x="159657" y="137886"/>
                </a:lnTo>
                <a:lnTo>
                  <a:pt x="166914" y="217714"/>
                </a:lnTo>
                <a:lnTo>
                  <a:pt x="50800" y="290286"/>
                </a:lnTo>
                <a:lnTo>
                  <a:pt x="29028" y="384629"/>
                </a:lnTo>
                <a:lnTo>
                  <a:pt x="7257" y="529772"/>
                </a:lnTo>
                <a:lnTo>
                  <a:pt x="50800" y="616857"/>
                </a:lnTo>
                <a:lnTo>
                  <a:pt x="130628" y="645886"/>
                </a:lnTo>
                <a:lnTo>
                  <a:pt x="217714" y="616857"/>
                </a:lnTo>
                <a:lnTo>
                  <a:pt x="275771" y="631372"/>
                </a:lnTo>
                <a:lnTo>
                  <a:pt x="341085" y="645886"/>
                </a:lnTo>
                <a:lnTo>
                  <a:pt x="377371" y="602343"/>
                </a:lnTo>
                <a:lnTo>
                  <a:pt x="406400" y="587829"/>
                </a:lnTo>
                <a:lnTo>
                  <a:pt x="478971" y="544286"/>
                </a:lnTo>
                <a:lnTo>
                  <a:pt x="478971" y="544286"/>
                </a:lnTo>
                <a:lnTo>
                  <a:pt x="471714" y="435429"/>
                </a:lnTo>
                <a:lnTo>
                  <a:pt x="420914" y="406400"/>
                </a:lnTo>
                <a:lnTo>
                  <a:pt x="420914" y="341086"/>
                </a:lnTo>
                <a:lnTo>
                  <a:pt x="333828" y="261257"/>
                </a:lnTo>
                <a:lnTo>
                  <a:pt x="297543" y="239486"/>
                </a:lnTo>
                <a:lnTo>
                  <a:pt x="246743" y="203200"/>
                </a:lnTo>
                <a:lnTo>
                  <a:pt x="239485" y="166914"/>
                </a:lnTo>
                <a:lnTo>
                  <a:pt x="239485" y="145143"/>
                </a:lnTo>
                <a:lnTo>
                  <a:pt x="239485" y="145143"/>
                </a:lnTo>
                <a:lnTo>
                  <a:pt x="355600" y="36286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2411760" y="3650343"/>
            <a:ext cx="478971" cy="645886"/>
          </a:xfrm>
          <a:custGeom>
            <a:avLst/>
            <a:gdLst>
              <a:gd name="connsiteX0" fmla="*/ 355600 w 478971"/>
              <a:gd name="connsiteY0" fmla="*/ 36286 h 645886"/>
              <a:gd name="connsiteX1" fmla="*/ 283028 w 478971"/>
              <a:gd name="connsiteY1" fmla="*/ 29029 h 645886"/>
              <a:gd name="connsiteX2" fmla="*/ 268514 w 478971"/>
              <a:gd name="connsiteY2" fmla="*/ 14514 h 645886"/>
              <a:gd name="connsiteX3" fmla="*/ 246743 w 478971"/>
              <a:gd name="connsiteY3" fmla="*/ 21772 h 645886"/>
              <a:gd name="connsiteX4" fmla="*/ 195943 w 478971"/>
              <a:gd name="connsiteY4" fmla="*/ 7257 h 645886"/>
              <a:gd name="connsiteX5" fmla="*/ 145143 w 478971"/>
              <a:gd name="connsiteY5" fmla="*/ 0 h 645886"/>
              <a:gd name="connsiteX6" fmla="*/ 101600 w 478971"/>
              <a:gd name="connsiteY6" fmla="*/ 29029 h 645886"/>
              <a:gd name="connsiteX7" fmla="*/ 36285 w 478971"/>
              <a:gd name="connsiteY7" fmla="*/ 36286 h 645886"/>
              <a:gd name="connsiteX8" fmla="*/ 0 w 478971"/>
              <a:gd name="connsiteY8" fmla="*/ 58057 h 645886"/>
              <a:gd name="connsiteX9" fmla="*/ 0 w 478971"/>
              <a:gd name="connsiteY9" fmla="*/ 58057 h 645886"/>
              <a:gd name="connsiteX10" fmla="*/ 79828 w 478971"/>
              <a:gd name="connsiteY10" fmla="*/ 87086 h 645886"/>
              <a:gd name="connsiteX11" fmla="*/ 159657 w 478971"/>
              <a:gd name="connsiteY11" fmla="*/ 137886 h 645886"/>
              <a:gd name="connsiteX12" fmla="*/ 166914 w 478971"/>
              <a:gd name="connsiteY12" fmla="*/ 217714 h 645886"/>
              <a:gd name="connsiteX13" fmla="*/ 50800 w 478971"/>
              <a:gd name="connsiteY13" fmla="*/ 290286 h 645886"/>
              <a:gd name="connsiteX14" fmla="*/ 29028 w 478971"/>
              <a:gd name="connsiteY14" fmla="*/ 384629 h 645886"/>
              <a:gd name="connsiteX15" fmla="*/ 7257 w 478971"/>
              <a:gd name="connsiteY15" fmla="*/ 529772 h 645886"/>
              <a:gd name="connsiteX16" fmla="*/ 50800 w 478971"/>
              <a:gd name="connsiteY16" fmla="*/ 616857 h 645886"/>
              <a:gd name="connsiteX17" fmla="*/ 130628 w 478971"/>
              <a:gd name="connsiteY17" fmla="*/ 645886 h 645886"/>
              <a:gd name="connsiteX18" fmla="*/ 217714 w 478971"/>
              <a:gd name="connsiteY18" fmla="*/ 616857 h 645886"/>
              <a:gd name="connsiteX19" fmla="*/ 275771 w 478971"/>
              <a:gd name="connsiteY19" fmla="*/ 631372 h 645886"/>
              <a:gd name="connsiteX20" fmla="*/ 341085 w 478971"/>
              <a:gd name="connsiteY20" fmla="*/ 645886 h 645886"/>
              <a:gd name="connsiteX21" fmla="*/ 377371 w 478971"/>
              <a:gd name="connsiteY21" fmla="*/ 602343 h 645886"/>
              <a:gd name="connsiteX22" fmla="*/ 406400 w 478971"/>
              <a:gd name="connsiteY22" fmla="*/ 587829 h 645886"/>
              <a:gd name="connsiteX23" fmla="*/ 478971 w 478971"/>
              <a:gd name="connsiteY23" fmla="*/ 544286 h 645886"/>
              <a:gd name="connsiteX24" fmla="*/ 478971 w 478971"/>
              <a:gd name="connsiteY24" fmla="*/ 544286 h 645886"/>
              <a:gd name="connsiteX25" fmla="*/ 471714 w 478971"/>
              <a:gd name="connsiteY25" fmla="*/ 435429 h 645886"/>
              <a:gd name="connsiteX26" fmla="*/ 420914 w 478971"/>
              <a:gd name="connsiteY26" fmla="*/ 406400 h 645886"/>
              <a:gd name="connsiteX27" fmla="*/ 420914 w 478971"/>
              <a:gd name="connsiteY27" fmla="*/ 341086 h 645886"/>
              <a:gd name="connsiteX28" fmla="*/ 333828 w 478971"/>
              <a:gd name="connsiteY28" fmla="*/ 261257 h 645886"/>
              <a:gd name="connsiteX29" fmla="*/ 297543 w 478971"/>
              <a:gd name="connsiteY29" fmla="*/ 239486 h 645886"/>
              <a:gd name="connsiteX30" fmla="*/ 246743 w 478971"/>
              <a:gd name="connsiteY30" fmla="*/ 203200 h 645886"/>
              <a:gd name="connsiteX31" fmla="*/ 239485 w 478971"/>
              <a:gd name="connsiteY31" fmla="*/ 166914 h 645886"/>
              <a:gd name="connsiteX32" fmla="*/ 239485 w 478971"/>
              <a:gd name="connsiteY32" fmla="*/ 145143 h 645886"/>
              <a:gd name="connsiteX33" fmla="*/ 239485 w 478971"/>
              <a:gd name="connsiteY33" fmla="*/ 145143 h 645886"/>
              <a:gd name="connsiteX34" fmla="*/ 355600 w 478971"/>
              <a:gd name="connsiteY34" fmla="*/ 36286 h 6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971" h="645886">
                <a:moveTo>
                  <a:pt x="355600" y="36286"/>
                </a:moveTo>
                <a:lnTo>
                  <a:pt x="283028" y="29029"/>
                </a:lnTo>
                <a:lnTo>
                  <a:pt x="268514" y="14514"/>
                </a:lnTo>
                <a:lnTo>
                  <a:pt x="246743" y="21772"/>
                </a:lnTo>
                <a:lnTo>
                  <a:pt x="195943" y="7257"/>
                </a:lnTo>
                <a:lnTo>
                  <a:pt x="145143" y="0"/>
                </a:lnTo>
                <a:lnTo>
                  <a:pt x="101600" y="29029"/>
                </a:lnTo>
                <a:lnTo>
                  <a:pt x="36285" y="36286"/>
                </a:lnTo>
                <a:lnTo>
                  <a:pt x="0" y="58057"/>
                </a:lnTo>
                <a:lnTo>
                  <a:pt x="0" y="58057"/>
                </a:lnTo>
                <a:lnTo>
                  <a:pt x="79828" y="87086"/>
                </a:lnTo>
                <a:lnTo>
                  <a:pt x="159657" y="137886"/>
                </a:lnTo>
                <a:lnTo>
                  <a:pt x="166914" y="217714"/>
                </a:lnTo>
                <a:lnTo>
                  <a:pt x="50800" y="290286"/>
                </a:lnTo>
                <a:lnTo>
                  <a:pt x="29028" y="384629"/>
                </a:lnTo>
                <a:lnTo>
                  <a:pt x="7257" y="529772"/>
                </a:lnTo>
                <a:lnTo>
                  <a:pt x="50800" y="616857"/>
                </a:lnTo>
                <a:lnTo>
                  <a:pt x="130628" y="645886"/>
                </a:lnTo>
                <a:lnTo>
                  <a:pt x="217714" y="616857"/>
                </a:lnTo>
                <a:lnTo>
                  <a:pt x="275771" y="631372"/>
                </a:lnTo>
                <a:lnTo>
                  <a:pt x="341085" y="645886"/>
                </a:lnTo>
                <a:lnTo>
                  <a:pt x="377371" y="602343"/>
                </a:lnTo>
                <a:lnTo>
                  <a:pt x="406400" y="587829"/>
                </a:lnTo>
                <a:lnTo>
                  <a:pt x="478971" y="544286"/>
                </a:lnTo>
                <a:lnTo>
                  <a:pt x="478971" y="544286"/>
                </a:lnTo>
                <a:lnTo>
                  <a:pt x="471714" y="435429"/>
                </a:lnTo>
                <a:lnTo>
                  <a:pt x="420914" y="406400"/>
                </a:lnTo>
                <a:lnTo>
                  <a:pt x="420914" y="341086"/>
                </a:lnTo>
                <a:lnTo>
                  <a:pt x="333828" y="261257"/>
                </a:lnTo>
                <a:lnTo>
                  <a:pt x="297543" y="239486"/>
                </a:lnTo>
                <a:lnTo>
                  <a:pt x="246743" y="203200"/>
                </a:lnTo>
                <a:lnTo>
                  <a:pt x="239485" y="166914"/>
                </a:lnTo>
                <a:lnTo>
                  <a:pt x="239485" y="145143"/>
                </a:lnTo>
                <a:lnTo>
                  <a:pt x="239485" y="145143"/>
                </a:lnTo>
                <a:lnTo>
                  <a:pt x="355600" y="36286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Freeform 9"/>
          <p:cNvSpPr/>
          <p:nvPr/>
        </p:nvSpPr>
        <p:spPr>
          <a:xfrm>
            <a:off x="316001" y="4437112"/>
            <a:ext cx="478971" cy="645886"/>
          </a:xfrm>
          <a:custGeom>
            <a:avLst/>
            <a:gdLst>
              <a:gd name="connsiteX0" fmla="*/ 355600 w 478971"/>
              <a:gd name="connsiteY0" fmla="*/ 36286 h 645886"/>
              <a:gd name="connsiteX1" fmla="*/ 283028 w 478971"/>
              <a:gd name="connsiteY1" fmla="*/ 29029 h 645886"/>
              <a:gd name="connsiteX2" fmla="*/ 268514 w 478971"/>
              <a:gd name="connsiteY2" fmla="*/ 14514 h 645886"/>
              <a:gd name="connsiteX3" fmla="*/ 246743 w 478971"/>
              <a:gd name="connsiteY3" fmla="*/ 21772 h 645886"/>
              <a:gd name="connsiteX4" fmla="*/ 195943 w 478971"/>
              <a:gd name="connsiteY4" fmla="*/ 7257 h 645886"/>
              <a:gd name="connsiteX5" fmla="*/ 145143 w 478971"/>
              <a:gd name="connsiteY5" fmla="*/ 0 h 645886"/>
              <a:gd name="connsiteX6" fmla="*/ 101600 w 478971"/>
              <a:gd name="connsiteY6" fmla="*/ 29029 h 645886"/>
              <a:gd name="connsiteX7" fmla="*/ 36285 w 478971"/>
              <a:gd name="connsiteY7" fmla="*/ 36286 h 645886"/>
              <a:gd name="connsiteX8" fmla="*/ 0 w 478971"/>
              <a:gd name="connsiteY8" fmla="*/ 58057 h 645886"/>
              <a:gd name="connsiteX9" fmla="*/ 0 w 478971"/>
              <a:gd name="connsiteY9" fmla="*/ 58057 h 645886"/>
              <a:gd name="connsiteX10" fmla="*/ 79828 w 478971"/>
              <a:gd name="connsiteY10" fmla="*/ 87086 h 645886"/>
              <a:gd name="connsiteX11" fmla="*/ 159657 w 478971"/>
              <a:gd name="connsiteY11" fmla="*/ 137886 h 645886"/>
              <a:gd name="connsiteX12" fmla="*/ 166914 w 478971"/>
              <a:gd name="connsiteY12" fmla="*/ 217714 h 645886"/>
              <a:gd name="connsiteX13" fmla="*/ 50800 w 478971"/>
              <a:gd name="connsiteY13" fmla="*/ 290286 h 645886"/>
              <a:gd name="connsiteX14" fmla="*/ 29028 w 478971"/>
              <a:gd name="connsiteY14" fmla="*/ 384629 h 645886"/>
              <a:gd name="connsiteX15" fmla="*/ 7257 w 478971"/>
              <a:gd name="connsiteY15" fmla="*/ 529772 h 645886"/>
              <a:gd name="connsiteX16" fmla="*/ 50800 w 478971"/>
              <a:gd name="connsiteY16" fmla="*/ 616857 h 645886"/>
              <a:gd name="connsiteX17" fmla="*/ 130628 w 478971"/>
              <a:gd name="connsiteY17" fmla="*/ 645886 h 645886"/>
              <a:gd name="connsiteX18" fmla="*/ 217714 w 478971"/>
              <a:gd name="connsiteY18" fmla="*/ 616857 h 645886"/>
              <a:gd name="connsiteX19" fmla="*/ 275771 w 478971"/>
              <a:gd name="connsiteY19" fmla="*/ 631372 h 645886"/>
              <a:gd name="connsiteX20" fmla="*/ 341085 w 478971"/>
              <a:gd name="connsiteY20" fmla="*/ 645886 h 645886"/>
              <a:gd name="connsiteX21" fmla="*/ 377371 w 478971"/>
              <a:gd name="connsiteY21" fmla="*/ 602343 h 645886"/>
              <a:gd name="connsiteX22" fmla="*/ 406400 w 478971"/>
              <a:gd name="connsiteY22" fmla="*/ 587829 h 645886"/>
              <a:gd name="connsiteX23" fmla="*/ 478971 w 478971"/>
              <a:gd name="connsiteY23" fmla="*/ 544286 h 645886"/>
              <a:gd name="connsiteX24" fmla="*/ 478971 w 478971"/>
              <a:gd name="connsiteY24" fmla="*/ 544286 h 645886"/>
              <a:gd name="connsiteX25" fmla="*/ 471714 w 478971"/>
              <a:gd name="connsiteY25" fmla="*/ 435429 h 645886"/>
              <a:gd name="connsiteX26" fmla="*/ 420914 w 478971"/>
              <a:gd name="connsiteY26" fmla="*/ 406400 h 645886"/>
              <a:gd name="connsiteX27" fmla="*/ 420914 w 478971"/>
              <a:gd name="connsiteY27" fmla="*/ 341086 h 645886"/>
              <a:gd name="connsiteX28" fmla="*/ 333828 w 478971"/>
              <a:gd name="connsiteY28" fmla="*/ 261257 h 645886"/>
              <a:gd name="connsiteX29" fmla="*/ 297543 w 478971"/>
              <a:gd name="connsiteY29" fmla="*/ 239486 h 645886"/>
              <a:gd name="connsiteX30" fmla="*/ 246743 w 478971"/>
              <a:gd name="connsiteY30" fmla="*/ 203200 h 645886"/>
              <a:gd name="connsiteX31" fmla="*/ 239485 w 478971"/>
              <a:gd name="connsiteY31" fmla="*/ 166914 h 645886"/>
              <a:gd name="connsiteX32" fmla="*/ 239485 w 478971"/>
              <a:gd name="connsiteY32" fmla="*/ 145143 h 645886"/>
              <a:gd name="connsiteX33" fmla="*/ 239485 w 478971"/>
              <a:gd name="connsiteY33" fmla="*/ 145143 h 645886"/>
              <a:gd name="connsiteX34" fmla="*/ 355600 w 478971"/>
              <a:gd name="connsiteY34" fmla="*/ 36286 h 6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971" h="645886">
                <a:moveTo>
                  <a:pt x="355600" y="36286"/>
                </a:moveTo>
                <a:lnTo>
                  <a:pt x="283028" y="29029"/>
                </a:lnTo>
                <a:lnTo>
                  <a:pt x="268514" y="14514"/>
                </a:lnTo>
                <a:lnTo>
                  <a:pt x="246743" y="21772"/>
                </a:lnTo>
                <a:lnTo>
                  <a:pt x="195943" y="7257"/>
                </a:lnTo>
                <a:lnTo>
                  <a:pt x="145143" y="0"/>
                </a:lnTo>
                <a:lnTo>
                  <a:pt x="101600" y="29029"/>
                </a:lnTo>
                <a:lnTo>
                  <a:pt x="36285" y="36286"/>
                </a:lnTo>
                <a:lnTo>
                  <a:pt x="0" y="58057"/>
                </a:lnTo>
                <a:lnTo>
                  <a:pt x="0" y="58057"/>
                </a:lnTo>
                <a:lnTo>
                  <a:pt x="79828" y="87086"/>
                </a:lnTo>
                <a:lnTo>
                  <a:pt x="159657" y="137886"/>
                </a:lnTo>
                <a:lnTo>
                  <a:pt x="166914" y="217714"/>
                </a:lnTo>
                <a:lnTo>
                  <a:pt x="50800" y="290286"/>
                </a:lnTo>
                <a:lnTo>
                  <a:pt x="29028" y="384629"/>
                </a:lnTo>
                <a:lnTo>
                  <a:pt x="7257" y="529772"/>
                </a:lnTo>
                <a:lnTo>
                  <a:pt x="50800" y="616857"/>
                </a:lnTo>
                <a:lnTo>
                  <a:pt x="130628" y="645886"/>
                </a:lnTo>
                <a:lnTo>
                  <a:pt x="217714" y="616857"/>
                </a:lnTo>
                <a:lnTo>
                  <a:pt x="275771" y="631372"/>
                </a:lnTo>
                <a:lnTo>
                  <a:pt x="341085" y="645886"/>
                </a:lnTo>
                <a:lnTo>
                  <a:pt x="377371" y="602343"/>
                </a:lnTo>
                <a:lnTo>
                  <a:pt x="406400" y="587829"/>
                </a:lnTo>
                <a:lnTo>
                  <a:pt x="478971" y="544286"/>
                </a:lnTo>
                <a:lnTo>
                  <a:pt x="478971" y="544286"/>
                </a:lnTo>
                <a:lnTo>
                  <a:pt x="471714" y="435429"/>
                </a:lnTo>
                <a:lnTo>
                  <a:pt x="420914" y="406400"/>
                </a:lnTo>
                <a:lnTo>
                  <a:pt x="420914" y="341086"/>
                </a:lnTo>
                <a:lnTo>
                  <a:pt x="333828" y="261257"/>
                </a:lnTo>
                <a:lnTo>
                  <a:pt x="297543" y="239486"/>
                </a:lnTo>
                <a:lnTo>
                  <a:pt x="246743" y="203200"/>
                </a:lnTo>
                <a:lnTo>
                  <a:pt x="239485" y="166914"/>
                </a:lnTo>
                <a:lnTo>
                  <a:pt x="239485" y="145143"/>
                </a:lnTo>
                <a:lnTo>
                  <a:pt x="239485" y="145143"/>
                </a:lnTo>
                <a:lnTo>
                  <a:pt x="355600" y="36286"/>
                </a:lnTo>
                <a:close/>
              </a:path>
            </a:pathLst>
          </a:custGeom>
          <a:solidFill>
            <a:srgbClr val="FF0000">
              <a:alpha val="55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Freeform 10"/>
          <p:cNvSpPr/>
          <p:nvPr/>
        </p:nvSpPr>
        <p:spPr>
          <a:xfrm>
            <a:off x="3219687" y="2784075"/>
            <a:ext cx="478971" cy="645886"/>
          </a:xfrm>
          <a:custGeom>
            <a:avLst/>
            <a:gdLst>
              <a:gd name="connsiteX0" fmla="*/ 355600 w 478971"/>
              <a:gd name="connsiteY0" fmla="*/ 36286 h 645886"/>
              <a:gd name="connsiteX1" fmla="*/ 283028 w 478971"/>
              <a:gd name="connsiteY1" fmla="*/ 29029 h 645886"/>
              <a:gd name="connsiteX2" fmla="*/ 268514 w 478971"/>
              <a:gd name="connsiteY2" fmla="*/ 14514 h 645886"/>
              <a:gd name="connsiteX3" fmla="*/ 246743 w 478971"/>
              <a:gd name="connsiteY3" fmla="*/ 21772 h 645886"/>
              <a:gd name="connsiteX4" fmla="*/ 195943 w 478971"/>
              <a:gd name="connsiteY4" fmla="*/ 7257 h 645886"/>
              <a:gd name="connsiteX5" fmla="*/ 145143 w 478971"/>
              <a:gd name="connsiteY5" fmla="*/ 0 h 645886"/>
              <a:gd name="connsiteX6" fmla="*/ 101600 w 478971"/>
              <a:gd name="connsiteY6" fmla="*/ 29029 h 645886"/>
              <a:gd name="connsiteX7" fmla="*/ 36285 w 478971"/>
              <a:gd name="connsiteY7" fmla="*/ 36286 h 645886"/>
              <a:gd name="connsiteX8" fmla="*/ 0 w 478971"/>
              <a:gd name="connsiteY8" fmla="*/ 58057 h 645886"/>
              <a:gd name="connsiteX9" fmla="*/ 0 w 478971"/>
              <a:gd name="connsiteY9" fmla="*/ 58057 h 645886"/>
              <a:gd name="connsiteX10" fmla="*/ 79828 w 478971"/>
              <a:gd name="connsiteY10" fmla="*/ 87086 h 645886"/>
              <a:gd name="connsiteX11" fmla="*/ 159657 w 478971"/>
              <a:gd name="connsiteY11" fmla="*/ 137886 h 645886"/>
              <a:gd name="connsiteX12" fmla="*/ 166914 w 478971"/>
              <a:gd name="connsiteY12" fmla="*/ 217714 h 645886"/>
              <a:gd name="connsiteX13" fmla="*/ 50800 w 478971"/>
              <a:gd name="connsiteY13" fmla="*/ 290286 h 645886"/>
              <a:gd name="connsiteX14" fmla="*/ 29028 w 478971"/>
              <a:gd name="connsiteY14" fmla="*/ 384629 h 645886"/>
              <a:gd name="connsiteX15" fmla="*/ 7257 w 478971"/>
              <a:gd name="connsiteY15" fmla="*/ 529772 h 645886"/>
              <a:gd name="connsiteX16" fmla="*/ 50800 w 478971"/>
              <a:gd name="connsiteY16" fmla="*/ 616857 h 645886"/>
              <a:gd name="connsiteX17" fmla="*/ 130628 w 478971"/>
              <a:gd name="connsiteY17" fmla="*/ 645886 h 645886"/>
              <a:gd name="connsiteX18" fmla="*/ 217714 w 478971"/>
              <a:gd name="connsiteY18" fmla="*/ 616857 h 645886"/>
              <a:gd name="connsiteX19" fmla="*/ 275771 w 478971"/>
              <a:gd name="connsiteY19" fmla="*/ 631372 h 645886"/>
              <a:gd name="connsiteX20" fmla="*/ 341085 w 478971"/>
              <a:gd name="connsiteY20" fmla="*/ 645886 h 645886"/>
              <a:gd name="connsiteX21" fmla="*/ 377371 w 478971"/>
              <a:gd name="connsiteY21" fmla="*/ 602343 h 645886"/>
              <a:gd name="connsiteX22" fmla="*/ 406400 w 478971"/>
              <a:gd name="connsiteY22" fmla="*/ 587829 h 645886"/>
              <a:gd name="connsiteX23" fmla="*/ 478971 w 478971"/>
              <a:gd name="connsiteY23" fmla="*/ 544286 h 645886"/>
              <a:gd name="connsiteX24" fmla="*/ 478971 w 478971"/>
              <a:gd name="connsiteY24" fmla="*/ 544286 h 645886"/>
              <a:gd name="connsiteX25" fmla="*/ 471714 w 478971"/>
              <a:gd name="connsiteY25" fmla="*/ 435429 h 645886"/>
              <a:gd name="connsiteX26" fmla="*/ 420914 w 478971"/>
              <a:gd name="connsiteY26" fmla="*/ 406400 h 645886"/>
              <a:gd name="connsiteX27" fmla="*/ 420914 w 478971"/>
              <a:gd name="connsiteY27" fmla="*/ 341086 h 645886"/>
              <a:gd name="connsiteX28" fmla="*/ 333828 w 478971"/>
              <a:gd name="connsiteY28" fmla="*/ 261257 h 645886"/>
              <a:gd name="connsiteX29" fmla="*/ 297543 w 478971"/>
              <a:gd name="connsiteY29" fmla="*/ 239486 h 645886"/>
              <a:gd name="connsiteX30" fmla="*/ 246743 w 478971"/>
              <a:gd name="connsiteY30" fmla="*/ 203200 h 645886"/>
              <a:gd name="connsiteX31" fmla="*/ 239485 w 478971"/>
              <a:gd name="connsiteY31" fmla="*/ 166914 h 645886"/>
              <a:gd name="connsiteX32" fmla="*/ 239485 w 478971"/>
              <a:gd name="connsiteY32" fmla="*/ 145143 h 645886"/>
              <a:gd name="connsiteX33" fmla="*/ 239485 w 478971"/>
              <a:gd name="connsiteY33" fmla="*/ 145143 h 645886"/>
              <a:gd name="connsiteX34" fmla="*/ 355600 w 478971"/>
              <a:gd name="connsiteY34" fmla="*/ 36286 h 6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971" h="645886">
                <a:moveTo>
                  <a:pt x="355600" y="36286"/>
                </a:moveTo>
                <a:lnTo>
                  <a:pt x="283028" y="29029"/>
                </a:lnTo>
                <a:lnTo>
                  <a:pt x="268514" y="14514"/>
                </a:lnTo>
                <a:lnTo>
                  <a:pt x="246743" y="21772"/>
                </a:lnTo>
                <a:lnTo>
                  <a:pt x="195943" y="7257"/>
                </a:lnTo>
                <a:lnTo>
                  <a:pt x="145143" y="0"/>
                </a:lnTo>
                <a:lnTo>
                  <a:pt x="101600" y="29029"/>
                </a:lnTo>
                <a:lnTo>
                  <a:pt x="36285" y="36286"/>
                </a:lnTo>
                <a:lnTo>
                  <a:pt x="0" y="58057"/>
                </a:lnTo>
                <a:lnTo>
                  <a:pt x="0" y="58057"/>
                </a:lnTo>
                <a:lnTo>
                  <a:pt x="79828" y="87086"/>
                </a:lnTo>
                <a:lnTo>
                  <a:pt x="159657" y="137886"/>
                </a:lnTo>
                <a:lnTo>
                  <a:pt x="166914" y="217714"/>
                </a:lnTo>
                <a:lnTo>
                  <a:pt x="50800" y="290286"/>
                </a:lnTo>
                <a:lnTo>
                  <a:pt x="29028" y="384629"/>
                </a:lnTo>
                <a:lnTo>
                  <a:pt x="7257" y="529772"/>
                </a:lnTo>
                <a:lnTo>
                  <a:pt x="50800" y="616857"/>
                </a:lnTo>
                <a:lnTo>
                  <a:pt x="130628" y="645886"/>
                </a:lnTo>
                <a:lnTo>
                  <a:pt x="217714" y="616857"/>
                </a:lnTo>
                <a:lnTo>
                  <a:pt x="275771" y="631372"/>
                </a:lnTo>
                <a:lnTo>
                  <a:pt x="341085" y="645886"/>
                </a:lnTo>
                <a:lnTo>
                  <a:pt x="377371" y="602343"/>
                </a:lnTo>
                <a:lnTo>
                  <a:pt x="406400" y="587829"/>
                </a:lnTo>
                <a:lnTo>
                  <a:pt x="478971" y="544286"/>
                </a:lnTo>
                <a:lnTo>
                  <a:pt x="478971" y="544286"/>
                </a:lnTo>
                <a:lnTo>
                  <a:pt x="471714" y="435429"/>
                </a:lnTo>
                <a:lnTo>
                  <a:pt x="420914" y="406400"/>
                </a:lnTo>
                <a:lnTo>
                  <a:pt x="420914" y="341086"/>
                </a:lnTo>
                <a:lnTo>
                  <a:pt x="333828" y="261257"/>
                </a:lnTo>
                <a:lnTo>
                  <a:pt x="297543" y="239486"/>
                </a:lnTo>
                <a:lnTo>
                  <a:pt x="246743" y="203200"/>
                </a:lnTo>
                <a:lnTo>
                  <a:pt x="239485" y="166914"/>
                </a:lnTo>
                <a:lnTo>
                  <a:pt x="239485" y="145143"/>
                </a:lnTo>
                <a:lnTo>
                  <a:pt x="239485" y="145143"/>
                </a:lnTo>
                <a:lnTo>
                  <a:pt x="355600" y="36286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Freeform 11"/>
          <p:cNvSpPr/>
          <p:nvPr/>
        </p:nvSpPr>
        <p:spPr>
          <a:xfrm>
            <a:off x="3245402" y="4365104"/>
            <a:ext cx="478971" cy="645886"/>
          </a:xfrm>
          <a:custGeom>
            <a:avLst/>
            <a:gdLst>
              <a:gd name="connsiteX0" fmla="*/ 355600 w 478971"/>
              <a:gd name="connsiteY0" fmla="*/ 36286 h 645886"/>
              <a:gd name="connsiteX1" fmla="*/ 283028 w 478971"/>
              <a:gd name="connsiteY1" fmla="*/ 29029 h 645886"/>
              <a:gd name="connsiteX2" fmla="*/ 268514 w 478971"/>
              <a:gd name="connsiteY2" fmla="*/ 14514 h 645886"/>
              <a:gd name="connsiteX3" fmla="*/ 246743 w 478971"/>
              <a:gd name="connsiteY3" fmla="*/ 21772 h 645886"/>
              <a:gd name="connsiteX4" fmla="*/ 195943 w 478971"/>
              <a:gd name="connsiteY4" fmla="*/ 7257 h 645886"/>
              <a:gd name="connsiteX5" fmla="*/ 145143 w 478971"/>
              <a:gd name="connsiteY5" fmla="*/ 0 h 645886"/>
              <a:gd name="connsiteX6" fmla="*/ 101600 w 478971"/>
              <a:gd name="connsiteY6" fmla="*/ 29029 h 645886"/>
              <a:gd name="connsiteX7" fmla="*/ 36285 w 478971"/>
              <a:gd name="connsiteY7" fmla="*/ 36286 h 645886"/>
              <a:gd name="connsiteX8" fmla="*/ 0 w 478971"/>
              <a:gd name="connsiteY8" fmla="*/ 58057 h 645886"/>
              <a:gd name="connsiteX9" fmla="*/ 0 w 478971"/>
              <a:gd name="connsiteY9" fmla="*/ 58057 h 645886"/>
              <a:gd name="connsiteX10" fmla="*/ 79828 w 478971"/>
              <a:gd name="connsiteY10" fmla="*/ 87086 h 645886"/>
              <a:gd name="connsiteX11" fmla="*/ 159657 w 478971"/>
              <a:gd name="connsiteY11" fmla="*/ 137886 h 645886"/>
              <a:gd name="connsiteX12" fmla="*/ 166914 w 478971"/>
              <a:gd name="connsiteY12" fmla="*/ 217714 h 645886"/>
              <a:gd name="connsiteX13" fmla="*/ 50800 w 478971"/>
              <a:gd name="connsiteY13" fmla="*/ 290286 h 645886"/>
              <a:gd name="connsiteX14" fmla="*/ 29028 w 478971"/>
              <a:gd name="connsiteY14" fmla="*/ 384629 h 645886"/>
              <a:gd name="connsiteX15" fmla="*/ 7257 w 478971"/>
              <a:gd name="connsiteY15" fmla="*/ 529772 h 645886"/>
              <a:gd name="connsiteX16" fmla="*/ 50800 w 478971"/>
              <a:gd name="connsiteY16" fmla="*/ 616857 h 645886"/>
              <a:gd name="connsiteX17" fmla="*/ 130628 w 478971"/>
              <a:gd name="connsiteY17" fmla="*/ 645886 h 645886"/>
              <a:gd name="connsiteX18" fmla="*/ 217714 w 478971"/>
              <a:gd name="connsiteY18" fmla="*/ 616857 h 645886"/>
              <a:gd name="connsiteX19" fmla="*/ 275771 w 478971"/>
              <a:gd name="connsiteY19" fmla="*/ 631372 h 645886"/>
              <a:gd name="connsiteX20" fmla="*/ 341085 w 478971"/>
              <a:gd name="connsiteY20" fmla="*/ 645886 h 645886"/>
              <a:gd name="connsiteX21" fmla="*/ 377371 w 478971"/>
              <a:gd name="connsiteY21" fmla="*/ 602343 h 645886"/>
              <a:gd name="connsiteX22" fmla="*/ 406400 w 478971"/>
              <a:gd name="connsiteY22" fmla="*/ 587829 h 645886"/>
              <a:gd name="connsiteX23" fmla="*/ 478971 w 478971"/>
              <a:gd name="connsiteY23" fmla="*/ 544286 h 645886"/>
              <a:gd name="connsiteX24" fmla="*/ 478971 w 478971"/>
              <a:gd name="connsiteY24" fmla="*/ 544286 h 645886"/>
              <a:gd name="connsiteX25" fmla="*/ 471714 w 478971"/>
              <a:gd name="connsiteY25" fmla="*/ 435429 h 645886"/>
              <a:gd name="connsiteX26" fmla="*/ 420914 w 478971"/>
              <a:gd name="connsiteY26" fmla="*/ 406400 h 645886"/>
              <a:gd name="connsiteX27" fmla="*/ 420914 w 478971"/>
              <a:gd name="connsiteY27" fmla="*/ 341086 h 645886"/>
              <a:gd name="connsiteX28" fmla="*/ 333828 w 478971"/>
              <a:gd name="connsiteY28" fmla="*/ 261257 h 645886"/>
              <a:gd name="connsiteX29" fmla="*/ 297543 w 478971"/>
              <a:gd name="connsiteY29" fmla="*/ 239486 h 645886"/>
              <a:gd name="connsiteX30" fmla="*/ 246743 w 478971"/>
              <a:gd name="connsiteY30" fmla="*/ 203200 h 645886"/>
              <a:gd name="connsiteX31" fmla="*/ 239485 w 478971"/>
              <a:gd name="connsiteY31" fmla="*/ 166914 h 645886"/>
              <a:gd name="connsiteX32" fmla="*/ 239485 w 478971"/>
              <a:gd name="connsiteY32" fmla="*/ 145143 h 645886"/>
              <a:gd name="connsiteX33" fmla="*/ 239485 w 478971"/>
              <a:gd name="connsiteY33" fmla="*/ 145143 h 645886"/>
              <a:gd name="connsiteX34" fmla="*/ 355600 w 478971"/>
              <a:gd name="connsiteY34" fmla="*/ 36286 h 6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971" h="645886">
                <a:moveTo>
                  <a:pt x="355600" y="36286"/>
                </a:moveTo>
                <a:lnTo>
                  <a:pt x="283028" y="29029"/>
                </a:lnTo>
                <a:lnTo>
                  <a:pt x="268514" y="14514"/>
                </a:lnTo>
                <a:lnTo>
                  <a:pt x="246743" y="21772"/>
                </a:lnTo>
                <a:lnTo>
                  <a:pt x="195943" y="7257"/>
                </a:lnTo>
                <a:lnTo>
                  <a:pt x="145143" y="0"/>
                </a:lnTo>
                <a:lnTo>
                  <a:pt x="101600" y="29029"/>
                </a:lnTo>
                <a:lnTo>
                  <a:pt x="36285" y="36286"/>
                </a:lnTo>
                <a:lnTo>
                  <a:pt x="0" y="58057"/>
                </a:lnTo>
                <a:lnTo>
                  <a:pt x="0" y="58057"/>
                </a:lnTo>
                <a:lnTo>
                  <a:pt x="79828" y="87086"/>
                </a:lnTo>
                <a:lnTo>
                  <a:pt x="159657" y="137886"/>
                </a:lnTo>
                <a:lnTo>
                  <a:pt x="166914" y="217714"/>
                </a:lnTo>
                <a:lnTo>
                  <a:pt x="50800" y="290286"/>
                </a:lnTo>
                <a:lnTo>
                  <a:pt x="29028" y="384629"/>
                </a:lnTo>
                <a:lnTo>
                  <a:pt x="7257" y="529772"/>
                </a:lnTo>
                <a:lnTo>
                  <a:pt x="50800" y="616857"/>
                </a:lnTo>
                <a:lnTo>
                  <a:pt x="130628" y="645886"/>
                </a:lnTo>
                <a:lnTo>
                  <a:pt x="217714" y="616857"/>
                </a:lnTo>
                <a:lnTo>
                  <a:pt x="275771" y="631372"/>
                </a:lnTo>
                <a:lnTo>
                  <a:pt x="341085" y="645886"/>
                </a:lnTo>
                <a:lnTo>
                  <a:pt x="377371" y="602343"/>
                </a:lnTo>
                <a:lnTo>
                  <a:pt x="406400" y="587829"/>
                </a:lnTo>
                <a:lnTo>
                  <a:pt x="478971" y="544286"/>
                </a:lnTo>
                <a:lnTo>
                  <a:pt x="478971" y="544286"/>
                </a:lnTo>
                <a:lnTo>
                  <a:pt x="471714" y="435429"/>
                </a:lnTo>
                <a:lnTo>
                  <a:pt x="420914" y="406400"/>
                </a:lnTo>
                <a:lnTo>
                  <a:pt x="420914" y="341086"/>
                </a:lnTo>
                <a:lnTo>
                  <a:pt x="333828" y="261257"/>
                </a:lnTo>
                <a:lnTo>
                  <a:pt x="297543" y="239486"/>
                </a:lnTo>
                <a:lnTo>
                  <a:pt x="246743" y="203200"/>
                </a:lnTo>
                <a:lnTo>
                  <a:pt x="239485" y="166914"/>
                </a:lnTo>
                <a:lnTo>
                  <a:pt x="239485" y="145143"/>
                </a:lnTo>
                <a:lnTo>
                  <a:pt x="239485" y="145143"/>
                </a:lnTo>
                <a:lnTo>
                  <a:pt x="355600" y="36286"/>
                </a:lnTo>
                <a:close/>
              </a:path>
            </a:pathLst>
          </a:custGeom>
          <a:solidFill>
            <a:srgbClr val="FF0000">
              <a:alpha val="55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Freeform 12"/>
          <p:cNvSpPr/>
          <p:nvPr/>
        </p:nvSpPr>
        <p:spPr>
          <a:xfrm>
            <a:off x="998644" y="3677231"/>
            <a:ext cx="478971" cy="645886"/>
          </a:xfrm>
          <a:custGeom>
            <a:avLst/>
            <a:gdLst>
              <a:gd name="connsiteX0" fmla="*/ 355600 w 478971"/>
              <a:gd name="connsiteY0" fmla="*/ 36286 h 645886"/>
              <a:gd name="connsiteX1" fmla="*/ 283028 w 478971"/>
              <a:gd name="connsiteY1" fmla="*/ 29029 h 645886"/>
              <a:gd name="connsiteX2" fmla="*/ 268514 w 478971"/>
              <a:gd name="connsiteY2" fmla="*/ 14514 h 645886"/>
              <a:gd name="connsiteX3" fmla="*/ 246743 w 478971"/>
              <a:gd name="connsiteY3" fmla="*/ 21772 h 645886"/>
              <a:gd name="connsiteX4" fmla="*/ 195943 w 478971"/>
              <a:gd name="connsiteY4" fmla="*/ 7257 h 645886"/>
              <a:gd name="connsiteX5" fmla="*/ 145143 w 478971"/>
              <a:gd name="connsiteY5" fmla="*/ 0 h 645886"/>
              <a:gd name="connsiteX6" fmla="*/ 101600 w 478971"/>
              <a:gd name="connsiteY6" fmla="*/ 29029 h 645886"/>
              <a:gd name="connsiteX7" fmla="*/ 36285 w 478971"/>
              <a:gd name="connsiteY7" fmla="*/ 36286 h 645886"/>
              <a:gd name="connsiteX8" fmla="*/ 0 w 478971"/>
              <a:gd name="connsiteY8" fmla="*/ 58057 h 645886"/>
              <a:gd name="connsiteX9" fmla="*/ 0 w 478971"/>
              <a:gd name="connsiteY9" fmla="*/ 58057 h 645886"/>
              <a:gd name="connsiteX10" fmla="*/ 79828 w 478971"/>
              <a:gd name="connsiteY10" fmla="*/ 87086 h 645886"/>
              <a:gd name="connsiteX11" fmla="*/ 159657 w 478971"/>
              <a:gd name="connsiteY11" fmla="*/ 137886 h 645886"/>
              <a:gd name="connsiteX12" fmla="*/ 166914 w 478971"/>
              <a:gd name="connsiteY12" fmla="*/ 217714 h 645886"/>
              <a:gd name="connsiteX13" fmla="*/ 50800 w 478971"/>
              <a:gd name="connsiteY13" fmla="*/ 290286 h 645886"/>
              <a:gd name="connsiteX14" fmla="*/ 29028 w 478971"/>
              <a:gd name="connsiteY14" fmla="*/ 384629 h 645886"/>
              <a:gd name="connsiteX15" fmla="*/ 7257 w 478971"/>
              <a:gd name="connsiteY15" fmla="*/ 529772 h 645886"/>
              <a:gd name="connsiteX16" fmla="*/ 50800 w 478971"/>
              <a:gd name="connsiteY16" fmla="*/ 616857 h 645886"/>
              <a:gd name="connsiteX17" fmla="*/ 130628 w 478971"/>
              <a:gd name="connsiteY17" fmla="*/ 645886 h 645886"/>
              <a:gd name="connsiteX18" fmla="*/ 217714 w 478971"/>
              <a:gd name="connsiteY18" fmla="*/ 616857 h 645886"/>
              <a:gd name="connsiteX19" fmla="*/ 275771 w 478971"/>
              <a:gd name="connsiteY19" fmla="*/ 631372 h 645886"/>
              <a:gd name="connsiteX20" fmla="*/ 341085 w 478971"/>
              <a:gd name="connsiteY20" fmla="*/ 645886 h 645886"/>
              <a:gd name="connsiteX21" fmla="*/ 377371 w 478971"/>
              <a:gd name="connsiteY21" fmla="*/ 602343 h 645886"/>
              <a:gd name="connsiteX22" fmla="*/ 406400 w 478971"/>
              <a:gd name="connsiteY22" fmla="*/ 587829 h 645886"/>
              <a:gd name="connsiteX23" fmla="*/ 478971 w 478971"/>
              <a:gd name="connsiteY23" fmla="*/ 544286 h 645886"/>
              <a:gd name="connsiteX24" fmla="*/ 478971 w 478971"/>
              <a:gd name="connsiteY24" fmla="*/ 544286 h 645886"/>
              <a:gd name="connsiteX25" fmla="*/ 471714 w 478971"/>
              <a:gd name="connsiteY25" fmla="*/ 435429 h 645886"/>
              <a:gd name="connsiteX26" fmla="*/ 420914 w 478971"/>
              <a:gd name="connsiteY26" fmla="*/ 406400 h 645886"/>
              <a:gd name="connsiteX27" fmla="*/ 420914 w 478971"/>
              <a:gd name="connsiteY27" fmla="*/ 341086 h 645886"/>
              <a:gd name="connsiteX28" fmla="*/ 333828 w 478971"/>
              <a:gd name="connsiteY28" fmla="*/ 261257 h 645886"/>
              <a:gd name="connsiteX29" fmla="*/ 297543 w 478971"/>
              <a:gd name="connsiteY29" fmla="*/ 239486 h 645886"/>
              <a:gd name="connsiteX30" fmla="*/ 246743 w 478971"/>
              <a:gd name="connsiteY30" fmla="*/ 203200 h 645886"/>
              <a:gd name="connsiteX31" fmla="*/ 239485 w 478971"/>
              <a:gd name="connsiteY31" fmla="*/ 166914 h 645886"/>
              <a:gd name="connsiteX32" fmla="*/ 239485 w 478971"/>
              <a:gd name="connsiteY32" fmla="*/ 145143 h 645886"/>
              <a:gd name="connsiteX33" fmla="*/ 239485 w 478971"/>
              <a:gd name="connsiteY33" fmla="*/ 145143 h 645886"/>
              <a:gd name="connsiteX34" fmla="*/ 355600 w 478971"/>
              <a:gd name="connsiteY34" fmla="*/ 36286 h 6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971" h="645886">
                <a:moveTo>
                  <a:pt x="355600" y="36286"/>
                </a:moveTo>
                <a:lnTo>
                  <a:pt x="283028" y="29029"/>
                </a:lnTo>
                <a:lnTo>
                  <a:pt x="268514" y="14514"/>
                </a:lnTo>
                <a:lnTo>
                  <a:pt x="246743" y="21772"/>
                </a:lnTo>
                <a:lnTo>
                  <a:pt x="195943" y="7257"/>
                </a:lnTo>
                <a:lnTo>
                  <a:pt x="145143" y="0"/>
                </a:lnTo>
                <a:lnTo>
                  <a:pt x="101600" y="29029"/>
                </a:lnTo>
                <a:lnTo>
                  <a:pt x="36285" y="36286"/>
                </a:lnTo>
                <a:lnTo>
                  <a:pt x="0" y="58057"/>
                </a:lnTo>
                <a:lnTo>
                  <a:pt x="0" y="58057"/>
                </a:lnTo>
                <a:lnTo>
                  <a:pt x="79828" y="87086"/>
                </a:lnTo>
                <a:lnTo>
                  <a:pt x="159657" y="137886"/>
                </a:lnTo>
                <a:lnTo>
                  <a:pt x="166914" y="217714"/>
                </a:lnTo>
                <a:lnTo>
                  <a:pt x="50800" y="290286"/>
                </a:lnTo>
                <a:lnTo>
                  <a:pt x="29028" y="384629"/>
                </a:lnTo>
                <a:lnTo>
                  <a:pt x="7257" y="529772"/>
                </a:lnTo>
                <a:lnTo>
                  <a:pt x="50800" y="616857"/>
                </a:lnTo>
                <a:lnTo>
                  <a:pt x="130628" y="645886"/>
                </a:lnTo>
                <a:lnTo>
                  <a:pt x="217714" y="616857"/>
                </a:lnTo>
                <a:lnTo>
                  <a:pt x="275771" y="631372"/>
                </a:lnTo>
                <a:lnTo>
                  <a:pt x="341085" y="645886"/>
                </a:lnTo>
                <a:lnTo>
                  <a:pt x="377371" y="602343"/>
                </a:lnTo>
                <a:lnTo>
                  <a:pt x="406400" y="587829"/>
                </a:lnTo>
                <a:lnTo>
                  <a:pt x="478971" y="544286"/>
                </a:lnTo>
                <a:lnTo>
                  <a:pt x="478971" y="544286"/>
                </a:lnTo>
                <a:lnTo>
                  <a:pt x="471714" y="435429"/>
                </a:lnTo>
                <a:lnTo>
                  <a:pt x="420914" y="406400"/>
                </a:lnTo>
                <a:lnTo>
                  <a:pt x="420914" y="341086"/>
                </a:lnTo>
                <a:lnTo>
                  <a:pt x="333828" y="261257"/>
                </a:lnTo>
                <a:lnTo>
                  <a:pt x="297543" y="239486"/>
                </a:lnTo>
                <a:lnTo>
                  <a:pt x="246743" y="203200"/>
                </a:lnTo>
                <a:lnTo>
                  <a:pt x="239485" y="166914"/>
                </a:lnTo>
                <a:lnTo>
                  <a:pt x="239485" y="145143"/>
                </a:lnTo>
                <a:lnTo>
                  <a:pt x="239485" y="145143"/>
                </a:lnTo>
                <a:lnTo>
                  <a:pt x="355600" y="36286"/>
                </a:lnTo>
                <a:close/>
              </a:path>
            </a:pathLst>
          </a:custGeom>
          <a:solidFill>
            <a:srgbClr val="FF0000">
              <a:alpha val="55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6444208" y="28761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&gt;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55207" y="337999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&lt;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6417" y="390343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72788" y="443562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5580" y="6253069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13   8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19872" y="625306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14   9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0925" y="6253067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11   6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53221" y="621866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10   5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2" t="4127" r="14168" b="8678"/>
          <a:stretch/>
        </p:blipFill>
        <p:spPr>
          <a:xfrm>
            <a:off x="2619218" y="44624"/>
            <a:ext cx="4427617" cy="67687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992" y="188640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26.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8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13</cp:revision>
  <dcterms:created xsi:type="dcterms:W3CDTF">2020-03-22T19:03:51Z</dcterms:created>
  <dcterms:modified xsi:type="dcterms:W3CDTF">2020-03-26T08:39:15Z</dcterms:modified>
</cp:coreProperties>
</file>